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</p:sldIdLst>
  <p:sldSz cy="5143500" cx="9144000"/>
  <p:notesSz cx="6858000" cy="9144000"/>
  <p:embeddedFontLst>
    <p:embeddedFont>
      <p:font typeface="Nunito"/>
      <p:regular r:id="rId46"/>
      <p:bold r:id="rId47"/>
      <p:italic r:id="rId48"/>
      <p:boldItalic r:id="rId4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font" Target="fonts/Nunito-regular.fntdata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Nunito-italic.fntdata"/><Relationship Id="rId47" Type="http://schemas.openxmlformats.org/officeDocument/2006/relationships/font" Target="fonts/Nunito-bold.fntdata"/><Relationship Id="rId49" Type="http://schemas.openxmlformats.org/officeDocument/2006/relationships/font" Target="fonts/Nuni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572af7a530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572af7a530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572af7a530_0_2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572af7a530_0_2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572af7a530_0_3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572af7a530_0_3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572af7a530_0_2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572af7a530_0_2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572af7a530_0_3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572af7a530_0_3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572af7a530_0_3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572af7a530_0_3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572af7a530_0_3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572af7a530_0_3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572af7a530_0_3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572af7a530_0_3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572af7a530_0_3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572af7a530_0_3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572af7a530_0_3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572af7a530_0_3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572af7a530_0_3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572af7a530_0_3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5c30b910ea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5c30b910ea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572af7a530_0_3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572af7a530_0_3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572af7a530_0_3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572af7a530_0_3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572af7a530_0_3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572af7a530_0_3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572af7a530_0_4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572af7a530_0_4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572af7a530_0_2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572af7a530_0_2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5b2fbca39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5b2fbca39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572af7a530_0_4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572af7a530_0_4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5c315c073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5c315c073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625cf6ea52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625cf6ea52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625cf6ea52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625cf6ea52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625cf6ea52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625cf6ea52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625cf6ea52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625cf6ea52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625cf6ea52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625cf6ea52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625cf6ea52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625cf6ea52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625cf6ea52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625cf6ea52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625cf6ea52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625cf6ea52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625cf6ea52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625cf6ea52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625cf6ea52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625cf6ea52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625cf6ea52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625cf6ea52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625cf6ea52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625cf6ea52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625cf6ea52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625cf6ea52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572af7a530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572af7a530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625cf6ea52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625cf6ea52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572af7a530_0_2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572af7a530_0_2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59de4f8f7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59de4f8f7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572af7a530_0_2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572af7a530_0_2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572af7a530_0_2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572af7a530_0_2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572af7a530_0_2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572af7a530_0_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accent6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" name="Google Shape;34;p2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35" name="Google Shape;35;p2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accent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" name="Google Shape;119;p11"/>
          <p:cNvSpPr txBox="1"/>
          <p:nvPr>
            <p:ph hasCustomPrompt="1" type="title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/>
          <p:nvPr>
            <p:ph idx="1" type="body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ctr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ctr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ctr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ctr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ctr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1" name="Google Shape;121;p1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accent3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" name="Google Shape;39;p3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Google Shape;4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3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8" name="Google Shape;48;p3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bg>
      <p:bgPr>
        <a:solidFill>
          <a:schemeClr val="dk2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4" name="Google Shape;54;p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4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bg>
      <p:bgPr>
        <a:solidFill>
          <a:schemeClr val="dk2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1" name="Google Shape;61;p5"/>
          <p:cNvSpPr txBox="1"/>
          <p:nvPr>
            <p:ph idx="1" type="body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2" name="Google Shape;62;p5"/>
          <p:cNvSpPr txBox="1"/>
          <p:nvPr>
            <p:ph idx="2" type="body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3" name="Google Shape;63;p5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bg>
      <p:bgPr>
        <a:solidFill>
          <a:schemeClr val="dk2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9" name="Google Shape;69;p6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bg>
      <p:bgPr>
        <a:solidFill>
          <a:schemeClr val="accent3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7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5" name="Google Shape;75;p7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6" name="Google Shape;76;p7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" name="Google Shape;93;p8"/>
          <p:cNvSpPr txBox="1"/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94" name="Google Shape;94;p8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bg>
      <p:bgPr>
        <a:solidFill>
          <a:schemeClr val="dk2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9"/>
          <p:cNvSpPr txBox="1"/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0" name="Google Shape;100;p9"/>
          <p:cNvSpPr txBox="1"/>
          <p:nvPr>
            <p:ph idx="1" type="subTitle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1" name="Google Shape;101;p9"/>
          <p:cNvSpPr txBox="1"/>
          <p:nvPr>
            <p:ph idx="2" type="body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2" name="Google Shape;102;p9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bg>
      <p:bgPr>
        <a:solidFill>
          <a:schemeClr val="accent1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0"/>
          <p:cNvSpPr txBox="1"/>
          <p:nvPr>
            <p:ph idx="1" type="body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8" name="Google Shape;108;p10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hift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www.thingiverse.com/thing:478774" TargetMode="External"/><Relationship Id="rId4" Type="http://schemas.openxmlformats.org/officeDocument/2006/relationships/hyperlink" Target="https://www.thingiverse.com/thing:478774" TargetMode="External"/><Relationship Id="rId5" Type="http://schemas.openxmlformats.org/officeDocument/2006/relationships/image" Target="../media/image2.png"/><Relationship Id="rId6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Relationship Id="rId4" Type="http://schemas.openxmlformats.org/officeDocument/2006/relationships/image" Target="../media/image11.png"/><Relationship Id="rId5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png"/><Relationship Id="rId4" Type="http://schemas.openxmlformats.org/officeDocument/2006/relationships/image" Target="../media/image1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5.png"/><Relationship Id="rId4" Type="http://schemas.openxmlformats.org/officeDocument/2006/relationships/image" Target="../media/image1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footprint.wwf.org.uk/#/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9.png"/><Relationship Id="rId4" Type="http://schemas.openxmlformats.org/officeDocument/2006/relationships/image" Target="../media/image2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4.png"/><Relationship Id="rId4" Type="http://schemas.openxmlformats.org/officeDocument/2006/relationships/image" Target="../media/image2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7.png"/><Relationship Id="rId4" Type="http://schemas.openxmlformats.org/officeDocument/2006/relationships/image" Target="../media/image25.png"/><Relationship Id="rId5" Type="http://schemas.openxmlformats.org/officeDocument/2006/relationships/image" Target="../media/image2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www.thingiverse.com/thing:56074" TargetMode="External"/><Relationship Id="rId4" Type="http://schemas.openxmlformats.org/officeDocument/2006/relationships/hyperlink" Target="https://www.thingiverse.com/thing:1608830" TargetMode="External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7" Type="http://schemas.openxmlformats.org/officeDocument/2006/relationships/image" Target="../media/image26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s://blender.stackexchange.com/questions/45925/whats-the-best-way-to-model-organic-shapes" TargetMode="External"/><Relationship Id="rId4" Type="http://schemas.openxmlformats.org/officeDocument/2006/relationships/hyperlink" Target="https://github.com/jonbruner/blender/tree/master/Cloth" TargetMode="Externa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5.xml"/><Relationship Id="rId3" Type="http://schemas.openxmlformats.org/officeDocument/2006/relationships/hyperlink" Target="https://filaments.ca/pages/about-us" TargetMode="Externa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6.xml"/><Relationship Id="rId3" Type="http://schemas.openxmlformats.org/officeDocument/2006/relationships/hyperlink" Target="https://www.freegeekvancouver.org/shop.html#thrift-store" TargetMode="Externa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7.xml"/><Relationship Id="rId3" Type="http://schemas.openxmlformats.org/officeDocument/2006/relationships/hyperlink" Target="https://www.cbc.ca/news/canada/british-columbia/compostable-items-confusion-more-infrastructure-needed-1.4665757" TargetMode="External"/><Relationship Id="rId4" Type="http://schemas.openxmlformats.org/officeDocument/2006/relationships/hyperlink" Target="https://www.creativebc.com/database/files/library/Okay_Whats_up_with_Compostable_Plastics_min.pdf" TargetMode="External"/><Relationship Id="rId5" Type="http://schemas.openxmlformats.org/officeDocument/2006/relationships/hyperlink" Target="https://ubcwastenauts.com" TargetMode="Externa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8.xml"/><Relationship Id="rId3" Type="http://schemas.openxmlformats.org/officeDocument/2006/relationships/hyperlink" Target="https://www.freegeekvancouver.org/recycle.html#what-we-take" TargetMode="Externa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0.xml"/><Relationship Id="rId3" Type="http://schemas.openxmlformats.org/officeDocument/2006/relationships/hyperlink" Target="https://www.youtube.com/watch?v=vqWwUx8l_Io" TargetMode="External"/><Relationship Id="rId4" Type="http://schemas.openxmlformats.org/officeDocument/2006/relationships/hyperlink" Target="https://www.youtube.com/watch?v=SBHHwid7DWM" TargetMode="External"/><Relationship Id="rId5" Type="http://schemas.openxmlformats.org/officeDocument/2006/relationships/hyperlink" Target="https://commonenergyubc.com" TargetMode="External"/><Relationship Id="rId6" Type="http://schemas.openxmlformats.org/officeDocument/2006/relationships/hyperlink" Target="http://www.ubcsprouts.ca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3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Basic Mesh Modeling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Sustainability</a:t>
            </a:r>
            <a:endParaRPr/>
          </a:p>
        </p:txBody>
      </p:sp>
      <p:sp>
        <p:nvSpPr>
          <p:cNvPr id="129" name="Google Shape;129;p13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By Friend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2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Install and open Blender</a:t>
            </a:r>
            <a:endParaRPr/>
          </a:p>
        </p:txBody>
      </p:sp>
      <p:sp>
        <p:nvSpPr>
          <p:cNvPr id="186" name="Google Shape;186;p22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Get rid of the default cube by pressing [X] and click “Delete”</a:t>
            </a:r>
            <a:endParaRPr/>
          </a:p>
        </p:txBody>
      </p:sp>
      <p:pic>
        <p:nvPicPr>
          <p:cNvPr id="187" name="Google Shape;18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271588"/>
            <a:ext cx="2514600" cy="260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3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Manipulate your view</a:t>
            </a:r>
            <a:endParaRPr/>
          </a:p>
        </p:txBody>
      </p:sp>
      <p:sp>
        <p:nvSpPr>
          <p:cNvPr id="193" name="Google Shape;193;p23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To rotate view, hold middle mouse button, and drag your mouse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To move view, hold [Shift] and middle mouse button, and drag your mouse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4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Import and center your model</a:t>
            </a:r>
            <a:endParaRPr/>
          </a:p>
        </p:txBody>
      </p:sp>
      <p:sp>
        <p:nvSpPr>
          <p:cNvPr id="199" name="Google Shape;199;p24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To import, click “File” (top left corner) -&gt; “Import” -&gt; “Stl (.stl)”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Go to the folder, click on the file, then click “Import STL”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I picked this </a:t>
            </a:r>
            <a:r>
              <a:rPr lang="en-GB" u="sng">
                <a:solidFill>
                  <a:schemeClr val="hlink"/>
                </a:solidFill>
                <a:hlinkClick r:id="rId3"/>
              </a:rPr>
              <a:t>https://www.thingiverse.com/thing:47877</a:t>
            </a:r>
            <a:r>
              <a:rPr lang="en-GB" u="sng">
                <a:solidFill>
                  <a:schemeClr val="hlink"/>
                </a:solidFill>
                <a:hlinkClick r:id="rId4"/>
              </a:rPr>
              <a:t>4</a:t>
            </a:r>
            <a:endParaRPr/>
          </a:p>
        </p:txBody>
      </p:sp>
      <p:pic>
        <p:nvPicPr>
          <p:cNvPr id="200" name="Google Shape;200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39900" y="246350"/>
            <a:ext cx="3103225" cy="3757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4"/>
          <p:cNvPicPr preferRelativeResize="0"/>
          <p:nvPr/>
        </p:nvPicPr>
        <p:blipFill rotWithShape="1">
          <a:blip r:embed="rId6">
            <a:alphaModFix/>
          </a:blip>
          <a:srcRect b="0" l="14965" r="0" t="0"/>
          <a:stretch/>
        </p:blipFill>
        <p:spPr>
          <a:xfrm>
            <a:off x="1721175" y="3782800"/>
            <a:ext cx="7044850" cy="109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5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Import and center your model</a:t>
            </a:r>
            <a:endParaRPr/>
          </a:p>
        </p:txBody>
      </p:sp>
      <p:sp>
        <p:nvSpPr>
          <p:cNvPr id="207" name="Google Shape;207;p25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STL are sometimes not centered to origin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If you don’t see it, use the middle mouse scroll, and zoom out until you see it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Press [Shift]+[Ctrl]+[Alt]+[C], then click “Origin to Center of Mass (Surface)”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You can use Volume as well; they’re approximately the same</a:t>
            </a:r>
            <a:endParaRPr/>
          </a:p>
        </p:txBody>
      </p:sp>
      <p:pic>
        <p:nvPicPr>
          <p:cNvPr id="208" name="Google Shape;20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540763"/>
            <a:ext cx="4299300" cy="4061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6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Import and center your model</a:t>
            </a:r>
            <a:endParaRPr/>
          </a:p>
        </p:txBody>
      </p:sp>
      <p:sp>
        <p:nvSpPr>
          <p:cNvPr id="214" name="Google Shape;214;p26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</a:pPr>
            <a:r>
              <a:rPr lang="en-GB"/>
              <a:t>Press [Shift]+[S], click “Cursor to Center”</a:t>
            </a:r>
            <a:endParaRPr/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Click “Selection to Cursor”</a:t>
            </a:r>
            <a:endParaRPr/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Your model should snap to center of the world now</a:t>
            </a:r>
            <a:endParaRPr/>
          </a:p>
        </p:txBody>
      </p:sp>
      <p:pic>
        <p:nvPicPr>
          <p:cNvPr id="215" name="Google Shape;21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11750" y="275600"/>
            <a:ext cx="2494050" cy="28447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89649" y="1260874"/>
            <a:ext cx="2036650" cy="249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26"/>
          <p:cNvPicPr preferRelativeResize="0"/>
          <p:nvPr/>
        </p:nvPicPr>
        <p:blipFill rotWithShape="1">
          <a:blip r:embed="rId5">
            <a:alphaModFix/>
          </a:blip>
          <a:srcRect b="12559" l="10303" r="8434" t="6092"/>
          <a:stretch/>
        </p:blipFill>
        <p:spPr>
          <a:xfrm>
            <a:off x="6424375" y="2894725"/>
            <a:ext cx="2381600" cy="196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7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Make a hole</a:t>
            </a:r>
            <a:endParaRPr/>
          </a:p>
        </p:txBody>
      </p:sp>
      <p:sp>
        <p:nvSpPr>
          <p:cNvPr id="223" name="Google Shape;223;p27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Click “Create” -&gt; “Cylinder”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We’ll use this model to as the hole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You can make a square, or a cone hole too if you want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Before you click anything else, press [S] and drag your mouse outwards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This will scale up your cylinder</a:t>
            </a:r>
            <a:endParaRPr/>
          </a:p>
        </p:txBody>
      </p:sp>
      <p:pic>
        <p:nvPicPr>
          <p:cNvPr id="224" name="Google Shape;22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12225" y="322500"/>
            <a:ext cx="2143125" cy="30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59046" y="2621775"/>
            <a:ext cx="2820104" cy="220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8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Make a hole</a:t>
            </a:r>
            <a:endParaRPr/>
          </a:p>
        </p:txBody>
      </p:sp>
      <p:sp>
        <p:nvSpPr>
          <p:cNvPr id="231" name="Google Shape;231;p28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Once it’s to a scale that you can see, stop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To move the model, click [G]+[x/y/z]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To move along the local axis, rather than global axis, click [G]+[x/y/z]+[x/y/z]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To rotate the model, click [R]+[x/y/z]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To rotate along the local axis, rather than global axis, click [R]+[x/y/z]+[x/y/z]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To scale the model, click [S]+[x/y/z]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To scale along the local axis, rather than global axis, click [S]+[x/y/z]+[x/y/z]</a:t>
            </a:r>
            <a:endParaRPr/>
          </a:p>
        </p:txBody>
      </p:sp>
      <p:pic>
        <p:nvPicPr>
          <p:cNvPr id="232" name="Google Shape;23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7996" y="433350"/>
            <a:ext cx="2820104" cy="220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33150" y="1975163"/>
            <a:ext cx="2820100" cy="28075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9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Make a hole</a:t>
            </a:r>
            <a:endParaRPr/>
          </a:p>
        </p:txBody>
      </p:sp>
      <p:sp>
        <p:nvSpPr>
          <p:cNvPr id="239" name="Google Shape;239;p29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</a:pPr>
            <a:r>
              <a:rPr lang="en-GB"/>
              <a:t>It might be hard to visualize rotating or scaling along local axis without seeing local axis, so you can change that on the bottom toolbar </a:t>
            </a:r>
            <a:endParaRPr/>
          </a:p>
        </p:txBody>
      </p:sp>
      <p:pic>
        <p:nvPicPr>
          <p:cNvPr id="240" name="Google Shape;24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28350" y="1806831"/>
            <a:ext cx="4349400" cy="152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0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Make a hole</a:t>
            </a:r>
            <a:endParaRPr/>
          </a:p>
        </p:txBody>
      </p:sp>
      <p:sp>
        <p:nvSpPr>
          <p:cNvPr id="246" name="Google Shape;246;p30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</a:pPr>
            <a:r>
              <a:rPr lang="en-GB"/>
              <a:t>Once you have put it in the right position, go to the right toolbar, click on the wrench icon -&gt; “Add Modifier” -&gt; “Boolean”</a:t>
            </a:r>
            <a:endParaRPr/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THE IMAGE IS WRONG! You should select the main object, not the cylinder when applying boolean</a:t>
            </a:r>
            <a:endParaRPr/>
          </a:p>
          <a:p>
            <a:pPr indent="-2984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You want to cut the hole in the dragon, not cut a dragon-shape hole in the cylinder</a:t>
            </a:r>
            <a:endParaRPr/>
          </a:p>
        </p:txBody>
      </p:sp>
      <p:pic>
        <p:nvPicPr>
          <p:cNvPr id="247" name="Google Shape;24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28350" y="342550"/>
            <a:ext cx="3042950" cy="281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80882" y="2131450"/>
            <a:ext cx="3439924" cy="2639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1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Make a hole</a:t>
            </a:r>
            <a:endParaRPr/>
          </a:p>
        </p:txBody>
      </p:sp>
      <p:sp>
        <p:nvSpPr>
          <p:cNvPr id="254" name="Google Shape;254;p31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</a:pPr>
            <a:r>
              <a:rPr lang="en-GB"/>
              <a:t>Change Operation to “Difference” (it’s a drop down menu)</a:t>
            </a:r>
            <a:endParaRPr/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</a:pPr>
            <a:r>
              <a:rPr lang="en-GB"/>
              <a:t>Use the eyedrop icon near Object to select your cylinder</a:t>
            </a:r>
            <a:endParaRPr/>
          </a:p>
        </p:txBody>
      </p:sp>
      <p:pic>
        <p:nvPicPr>
          <p:cNvPr id="255" name="Google Shape;25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39900" y="327425"/>
            <a:ext cx="3952875" cy="241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82800" y="1996825"/>
            <a:ext cx="2286025" cy="2787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Pre-workshop</a:t>
            </a:r>
            <a:endParaRPr/>
          </a:p>
        </p:txBody>
      </p:sp>
      <p:sp>
        <p:nvSpPr>
          <p:cNvPr id="135" name="Google Shape;135;p14"/>
          <p:cNvSpPr txBox="1"/>
          <p:nvPr>
            <p:ph idx="1" type="body"/>
          </p:nvPr>
        </p:nvSpPr>
        <p:spPr>
          <a:xfrm>
            <a:off x="830700" y="2319050"/>
            <a:ext cx="43350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For part 1, read and do stuff assigned in sections up to and including “Install and open Blender”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For part 2, do this </a:t>
            </a:r>
            <a:r>
              <a:rPr lang="en-GB"/>
              <a:t>questionnaire</a:t>
            </a:r>
            <a:r>
              <a:rPr lang="en-GB"/>
              <a:t> and put your results on Slack </a:t>
            </a:r>
            <a:r>
              <a:rPr lang="en-GB" u="sng">
                <a:solidFill>
                  <a:schemeClr val="hlink"/>
                </a:solidFill>
                <a:hlinkClick r:id="rId3"/>
              </a:rPr>
              <a:t>https://footprint.wwf.org.uk/#/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It’s a UK quiz, so try to match to you the best you can; for example: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Green tariff ≈ carbon tax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Use Google Maps to check your flight distance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I’m at 154% because I flew 4 times last year 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2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Make a hole</a:t>
            </a:r>
            <a:endParaRPr/>
          </a:p>
        </p:txBody>
      </p:sp>
      <p:sp>
        <p:nvSpPr>
          <p:cNvPr id="262" name="Google Shape;262;p32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</a:pPr>
            <a:r>
              <a:rPr lang="en-GB"/>
              <a:t>Click on the eye icon next to the cylinder’s name to not see it</a:t>
            </a:r>
            <a:endParaRPr/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You should be able to see the hole you’ve made very clearly</a:t>
            </a:r>
            <a:endParaRPr/>
          </a:p>
        </p:txBody>
      </p:sp>
      <p:pic>
        <p:nvPicPr>
          <p:cNvPr id="263" name="Google Shape;26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285750"/>
            <a:ext cx="4086225" cy="22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12450" y="2228600"/>
            <a:ext cx="2582650" cy="262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3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Make a base</a:t>
            </a:r>
            <a:endParaRPr/>
          </a:p>
        </p:txBody>
      </p:sp>
      <p:sp>
        <p:nvSpPr>
          <p:cNvPr id="270" name="Google Shape;270;p33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Use the skills you learned when moving, rotating, and scaling a model to make the base</a:t>
            </a:r>
            <a:endParaRPr/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Make another cylinder and manipulate it into a base</a:t>
            </a:r>
            <a:endParaRPr/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Make sure the main model (ex: dragon) overlaps a bit with the base so it can become a single solid model</a:t>
            </a:r>
            <a:endParaRPr/>
          </a:p>
        </p:txBody>
      </p:sp>
      <p:pic>
        <p:nvPicPr>
          <p:cNvPr id="271" name="Google Shape;27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28350" y="335825"/>
            <a:ext cx="4310849" cy="18927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8350" y="2130821"/>
            <a:ext cx="4193006" cy="26101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4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Exporting</a:t>
            </a:r>
            <a:endParaRPr/>
          </a:p>
        </p:txBody>
      </p:sp>
      <p:sp>
        <p:nvSpPr>
          <p:cNvPr id="278" name="Google Shape;278;p34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Select only the model you want to export (hold [Shift] to select multiple things at once)</a:t>
            </a:r>
            <a:endParaRPr/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If you haven’t noticed by now, a model that is selected has an orange highlight around it</a:t>
            </a:r>
            <a:endParaRPr/>
          </a:p>
        </p:txBody>
      </p:sp>
      <p:pic>
        <p:nvPicPr>
          <p:cNvPr id="279" name="Google Shape;27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332525"/>
            <a:ext cx="3952875" cy="271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27150" y="510350"/>
            <a:ext cx="2610325" cy="4355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5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Exporting</a:t>
            </a:r>
            <a:endParaRPr/>
          </a:p>
        </p:txBody>
      </p:sp>
      <p:sp>
        <p:nvSpPr>
          <p:cNvPr id="286" name="Google Shape;286;p35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Tick yes on “Selection Only” and “Apply Modifiers”</a:t>
            </a:r>
            <a:endParaRPr/>
          </a:p>
          <a:p>
            <a:pPr indent="-2984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This will make sure only the stuff we’ve selected is exported (so the hole model doesn’t get exported), and the hole is actually cut into the main model</a:t>
            </a:r>
            <a:endParaRPr/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Save it anywhere you’d like by clicking “Export STL”</a:t>
            </a:r>
            <a:endParaRPr/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Save the whole Blender project by pressing [Ctrl]+[S], find a good directory, then click “Save As Blender File” </a:t>
            </a:r>
            <a:endParaRPr/>
          </a:p>
          <a:p>
            <a:pPr indent="-2984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It’ll say “Save As” the first time you save</a:t>
            </a:r>
            <a:endParaRPr/>
          </a:p>
        </p:txBody>
      </p:sp>
      <p:pic>
        <p:nvPicPr>
          <p:cNvPr id="287" name="Google Shape;287;p35"/>
          <p:cNvPicPr preferRelativeResize="0"/>
          <p:nvPr/>
        </p:nvPicPr>
        <p:blipFill rotWithShape="1">
          <a:blip r:embed="rId3">
            <a:alphaModFix/>
          </a:blip>
          <a:srcRect b="0" l="0" r="5437" t="0"/>
          <a:stretch/>
        </p:blipFill>
        <p:spPr>
          <a:xfrm>
            <a:off x="4572000" y="251325"/>
            <a:ext cx="2985726" cy="4640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13688" y="1558150"/>
            <a:ext cx="2409825" cy="171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13688" y="3400963"/>
            <a:ext cx="2524125" cy="1381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6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Final product</a:t>
            </a:r>
            <a:endParaRPr/>
          </a:p>
        </p:txBody>
      </p:sp>
      <p:sp>
        <p:nvSpPr>
          <p:cNvPr id="295" name="Google Shape;295;p36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Nice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You can open it with 3D viewer (Windows) or Preview (Mac)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Import it to Cura to print</a:t>
            </a:r>
            <a:endParaRPr/>
          </a:p>
        </p:txBody>
      </p:sp>
      <p:pic>
        <p:nvPicPr>
          <p:cNvPr id="296" name="Google Shape;29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541849"/>
            <a:ext cx="3848400" cy="405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7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Other useful/cool stuff I didn’t mention</a:t>
            </a:r>
            <a:endParaRPr/>
          </a:p>
        </p:txBody>
      </p:sp>
      <p:sp>
        <p:nvSpPr>
          <p:cNvPr id="302" name="Google Shape;302;p37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In edit mode,</a:t>
            </a:r>
            <a:r>
              <a:rPr lang="en-GB"/>
              <a:t> [Alt]+[S] to shrink/fatten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Good for clearances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In object mode, there’s Decimate as one of the boolean operations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Use to make low-poly toys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8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/>
              <a:t>An example of what I’ve made using this method: SD card holder attached to 3D printer </a:t>
            </a:r>
            <a:endParaRPr sz="2000"/>
          </a:p>
        </p:txBody>
      </p:sp>
      <p:sp>
        <p:nvSpPr>
          <p:cNvPr id="308" name="Google Shape;308;p38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SD card holder with boolean difference to cut it to have only one SD card slot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 u="sng">
                <a:solidFill>
                  <a:schemeClr val="hlink"/>
                </a:solidFill>
                <a:hlinkClick r:id="rId3"/>
              </a:rPr>
              <a:t>https://www.thingiverse.com/thing:56074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Spool holder with boolean difference to cut out for only the section to slot into aluminum extrusion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 u="sng">
                <a:solidFill>
                  <a:schemeClr val="hlink"/>
                </a:solidFill>
                <a:hlinkClick r:id="rId4"/>
              </a:rPr>
              <a:t>https://www.thingiverse.com/thing:1608830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Export them together</a:t>
            </a:r>
            <a:endParaRPr/>
          </a:p>
        </p:txBody>
      </p:sp>
      <p:pic>
        <p:nvPicPr>
          <p:cNvPr id="309" name="Google Shape;309;p38"/>
          <p:cNvPicPr preferRelativeResize="0"/>
          <p:nvPr/>
        </p:nvPicPr>
        <p:blipFill rotWithShape="1">
          <a:blip r:embed="rId5">
            <a:alphaModFix/>
          </a:blip>
          <a:srcRect b="13404" l="28603" r="34758" t="12207"/>
          <a:stretch/>
        </p:blipFill>
        <p:spPr>
          <a:xfrm>
            <a:off x="6624500" y="442275"/>
            <a:ext cx="2191500" cy="3344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38"/>
          <p:cNvPicPr preferRelativeResize="0"/>
          <p:nvPr/>
        </p:nvPicPr>
        <p:blipFill rotWithShape="1">
          <a:blip r:embed="rId6">
            <a:alphaModFix/>
          </a:blip>
          <a:srcRect b="18394" l="37302" r="35094" t="36198"/>
          <a:stretch/>
        </p:blipFill>
        <p:spPr>
          <a:xfrm>
            <a:off x="4652050" y="516400"/>
            <a:ext cx="1651125" cy="204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38"/>
          <p:cNvPicPr preferRelativeResize="0"/>
          <p:nvPr/>
        </p:nvPicPr>
        <p:blipFill rotWithShape="1">
          <a:blip r:embed="rId7">
            <a:alphaModFix/>
          </a:blip>
          <a:srcRect b="15160" l="26741" r="25607" t="48552"/>
          <a:stretch/>
        </p:blipFill>
        <p:spPr>
          <a:xfrm>
            <a:off x="5333625" y="2671825"/>
            <a:ext cx="2045714" cy="2119800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38"/>
          <p:cNvSpPr/>
          <p:nvPr/>
        </p:nvSpPr>
        <p:spPr>
          <a:xfrm>
            <a:off x="7745275" y="2958025"/>
            <a:ext cx="550500" cy="6105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38"/>
          <p:cNvSpPr/>
          <p:nvPr/>
        </p:nvSpPr>
        <p:spPr>
          <a:xfrm>
            <a:off x="6303175" y="1283450"/>
            <a:ext cx="650400" cy="6504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9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Some further readings</a:t>
            </a:r>
            <a:endParaRPr/>
          </a:p>
        </p:txBody>
      </p:sp>
      <p:sp>
        <p:nvSpPr>
          <p:cNvPr id="319" name="Google Shape;319;p39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Modeling organic shapes </a:t>
            </a:r>
            <a:r>
              <a:rPr lang="en-GB" u="sng">
                <a:solidFill>
                  <a:schemeClr val="hlink"/>
                </a:solidFill>
                <a:hlinkClick r:id="rId3"/>
              </a:rPr>
              <a:t>https://blender.stackexchange.com/questions/45925/whats-the-best-way-to-model-organic-shapes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Physics simulation </a:t>
            </a:r>
            <a:r>
              <a:rPr lang="en-GB" u="sng">
                <a:solidFill>
                  <a:schemeClr val="hlink"/>
                </a:solidFill>
                <a:hlinkClick r:id="rId4"/>
              </a:rPr>
              <a:t>https://github.com/jonbruner/blender/tree/master/Cloth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0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Part 2: Sustainability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41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Note</a:t>
            </a:r>
            <a:endParaRPr/>
          </a:p>
        </p:txBody>
      </p:sp>
      <p:sp>
        <p:nvSpPr>
          <p:cNvPr id="330" name="Google Shape;330;p41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This is going to be a straight-up lecture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I don’t like lecturing either (notice that most of the previous workshops are activities where you do, and I moderate)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But this is extremely important, and someone has to do it, so I might as well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Please pay attention</a:t>
            </a:r>
            <a:endParaRPr/>
          </a:p>
        </p:txBody>
      </p:sp>
      <p:sp>
        <p:nvSpPr>
          <p:cNvPr id="331" name="Google Shape;331;p41"/>
          <p:cNvSpPr txBox="1"/>
          <p:nvPr>
            <p:ph idx="1" type="body"/>
          </p:nvPr>
        </p:nvSpPr>
        <p:spPr>
          <a:xfrm>
            <a:off x="45720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Sustainability is also good for you, not just the planet; for example: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Reducing plastic use saves you plastic and money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Shipping from a nearer seller saves you shipping costs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Disposing wastes properly saves you waste disposal fees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List goes on...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5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Part 1: Basic Mesh Modeling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42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You use a lot of resources</a:t>
            </a:r>
            <a:endParaRPr/>
          </a:p>
        </p:txBody>
      </p:sp>
      <p:sp>
        <p:nvSpPr>
          <p:cNvPr id="337" name="Google Shape;337;p42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Look at how much plastic waste we’ve printed during the workshop, and how much more you’ll generate with more failed prints, printing the wrong model, etc.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It’s not just plastics, it’s the energy 3D printer used, parts that are worn down, emissions from shipping, etc.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Extrapolate that to a lifetime of you doing 3D printing, extrapolate that to everyone who has a 3D printer...</a:t>
            </a:r>
            <a:endParaRPr/>
          </a:p>
        </p:txBody>
      </p:sp>
      <p:sp>
        <p:nvSpPr>
          <p:cNvPr id="338" name="Google Shape;338;p42"/>
          <p:cNvSpPr txBox="1"/>
          <p:nvPr>
            <p:ph idx="1" type="body"/>
          </p:nvPr>
        </p:nvSpPr>
        <p:spPr>
          <a:xfrm>
            <a:off x="45720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Let’s take a look at your survey results on Slack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43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You use a lot of resources</a:t>
            </a:r>
            <a:endParaRPr/>
          </a:p>
        </p:txBody>
      </p:sp>
      <p:sp>
        <p:nvSpPr>
          <p:cNvPr id="344" name="Google Shape;344;p43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As a person with all this rapid prototyping knowledge, you’re going to use them to make products much more than a regular person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With great power, comes great responsibilities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Kinda like how I’m responsible to tell you guys this, with my power as a workshop leader (ha!)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Sustainability is something to consider during the whole process (conception, design, printing, usage, iteration)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44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Sustainability</a:t>
            </a:r>
            <a:endParaRPr/>
          </a:p>
        </p:txBody>
      </p:sp>
      <p:sp>
        <p:nvSpPr>
          <p:cNvPr id="350" name="Google Shape;350;p44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three pillars are: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Social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Environmental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Economic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I’m going to focus mainly on environmental since it’s the most obviously related to 3D printing. However, you should also consider the other two just as much. 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45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Environmental sustainability</a:t>
            </a:r>
            <a:endParaRPr/>
          </a:p>
        </p:txBody>
      </p:sp>
      <p:sp>
        <p:nvSpPr>
          <p:cNvPr id="356" name="Google Shape;356;p45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 terms of ease and impact, methods to tackle waste are generally ranked as: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Reduce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Reuse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Recycle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46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Reduce</a:t>
            </a:r>
            <a:endParaRPr/>
          </a:p>
        </p:txBody>
      </p:sp>
      <p:sp>
        <p:nvSpPr>
          <p:cNvPr id="362" name="Google Shape;362;p46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When designing, some questions to ask yourself: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Can I design this object so it can be made with more sustainable materials? Ex: cardboard, wood vs. plastic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If I need to 3D print it, can I design this so it can print without support?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If the design change reduces strength, do I actually need that much strength for this?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Has someone already designed this, in a more </a:t>
            </a:r>
            <a:r>
              <a:rPr lang="en-GB"/>
              <a:t>sustainable</a:t>
            </a:r>
            <a:r>
              <a:rPr lang="en-GB"/>
              <a:t> way?</a:t>
            </a:r>
            <a:endParaRPr/>
          </a:p>
        </p:txBody>
      </p:sp>
      <p:sp>
        <p:nvSpPr>
          <p:cNvPr id="363" name="Google Shape;363;p46"/>
          <p:cNvSpPr txBox="1"/>
          <p:nvPr>
            <p:ph idx="1" type="body"/>
          </p:nvPr>
        </p:nvSpPr>
        <p:spPr>
          <a:xfrm>
            <a:off x="45720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When printing, some questions to ask yourself: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Do I need to print this at all?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Can I print this smaller?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Can I find </a:t>
            </a:r>
            <a:r>
              <a:rPr lang="en-GB"/>
              <a:t>an orientation that prints with minimal support?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Can I reduce infill?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Can I reduce print temperature?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Do I need to keep bed heating after print is done?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47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Reduce</a:t>
            </a:r>
            <a:endParaRPr/>
          </a:p>
        </p:txBody>
      </p:sp>
      <p:sp>
        <p:nvSpPr>
          <p:cNvPr id="369" name="Google Shape;369;p47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Other things to consider: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Filaments are heavy to transit, so there’s obviously more emissions from shipping from other countries vs. shipping from Canada. Is there a Canadian manufacturer you can buy from?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For example, Filaments.ca is guaranteed to source and store in Canada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 u="sng">
                <a:solidFill>
                  <a:schemeClr val="hlink"/>
                </a:solidFill>
                <a:hlinkClick r:id="rId3"/>
              </a:rPr>
              <a:t>https://filaments.ca/pages/about-us</a:t>
            </a:r>
            <a:endParaRPr/>
          </a:p>
        </p:txBody>
      </p:sp>
      <p:sp>
        <p:nvSpPr>
          <p:cNvPr id="370" name="Google Shape;370;p47"/>
          <p:cNvSpPr txBox="1"/>
          <p:nvPr>
            <p:ph idx="1" type="body"/>
          </p:nvPr>
        </p:nvSpPr>
        <p:spPr>
          <a:xfrm>
            <a:off x="45720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High quality parts lasts longer so there’s less wastes generated. Is there a quality difference in the parts you’re looking to buy?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48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Reuse</a:t>
            </a:r>
            <a:endParaRPr/>
          </a:p>
        </p:txBody>
      </p:sp>
      <p:sp>
        <p:nvSpPr>
          <p:cNvPr id="376" name="Google Shape;376;p48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Do I have to buy this part new? Can I buy it second-hand?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Facebook Marketplace, Craigslists are decent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FreeGeek Vancouver has a store that sells refurbished laptops and electronic parts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 u="sng">
                <a:solidFill>
                  <a:schemeClr val="hlink"/>
                </a:solidFill>
                <a:hlinkClick r:id="rId3"/>
              </a:rPr>
              <a:t>https://www.freegeekvancouver.org/shop.html#thrift-store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p48"/>
          <p:cNvSpPr txBox="1"/>
          <p:nvPr>
            <p:ph idx="1" type="body"/>
          </p:nvPr>
        </p:nvSpPr>
        <p:spPr>
          <a:xfrm>
            <a:off x="45720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Can I reuse parts from other retired projects for my current project?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Can I reuse failed prints as simple things like pencil container, door stopper, paper weight, etc.?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49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Recycle</a:t>
            </a:r>
            <a:endParaRPr/>
          </a:p>
        </p:txBody>
      </p:sp>
      <p:sp>
        <p:nvSpPr>
          <p:cNvPr id="383" name="Google Shape;383;p49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PLA is advertised as compostable, but only under specific conditions. Will your waste collector accept PLA? Check with them first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 u="sng">
                <a:solidFill>
                  <a:schemeClr val="hlink"/>
                </a:solidFill>
                <a:hlinkClick r:id="rId3"/>
              </a:rPr>
              <a:t>https://www.cbc.ca/news/canada/british-columbia/compostable-items-confusion-more-infrastructure-needed-1.4665757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 u="sng">
                <a:solidFill>
                  <a:schemeClr val="hlink"/>
                </a:solidFill>
                <a:hlinkClick r:id="rId4"/>
              </a:rPr>
              <a:t>https://www.creativebc.com/database/files/library/Okay_Whats_up_with_Compostable_Plastics_min.pdf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p49"/>
          <p:cNvSpPr txBox="1"/>
          <p:nvPr>
            <p:ph idx="1" type="body"/>
          </p:nvPr>
        </p:nvSpPr>
        <p:spPr>
          <a:xfrm>
            <a:off x="45720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UBC WasteNauts are a collective on campus that recycles 3D printer wastes into filament and other things</a:t>
            </a:r>
            <a:endParaRPr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-GB" sz="1300"/>
              <a:t>This method is very finicky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If you are a part of an on-campus research lab or a club, contact them and they can take your plastics from your lab to recycle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 u="sng">
                <a:solidFill>
                  <a:schemeClr val="accent5"/>
                </a:solidFill>
                <a:hlinkClick r:id="rId5"/>
              </a:rPr>
              <a:t>https://ubcwastenauts.com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50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Recycle</a:t>
            </a:r>
            <a:endParaRPr/>
          </a:p>
        </p:txBody>
      </p:sp>
      <p:sp>
        <p:nvSpPr>
          <p:cNvPr id="390" name="Google Shape;390;p50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FreeGeek also accepts electronics for recycling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Dropping off stuff with them is super easy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 u="sng">
                <a:solidFill>
                  <a:schemeClr val="hlink"/>
                </a:solidFill>
                <a:hlinkClick r:id="rId3"/>
              </a:rPr>
              <a:t>https://www.freegeekvancouver.org/recycle.html#what-we-take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1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Non-3D-printing related ways</a:t>
            </a:r>
            <a:endParaRPr/>
          </a:p>
        </p:txBody>
      </p:sp>
      <p:sp>
        <p:nvSpPr>
          <p:cNvPr id="396" name="Google Shape;396;p51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Some everyday things</a:t>
            </a:r>
            <a:r>
              <a:rPr lang="en-GB"/>
              <a:t>: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Turn off the lights when you leave a room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Bring your own container to a take-out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Bring reusable bags to groceries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Bike or bus instead of private transport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Compost your food waste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Eat less meat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Take vacations at a nearer place</a:t>
            </a:r>
            <a:endParaRPr/>
          </a:p>
        </p:txBody>
      </p:sp>
      <p:sp>
        <p:nvSpPr>
          <p:cNvPr id="397" name="Google Shape;397;p51"/>
          <p:cNvSpPr txBox="1"/>
          <p:nvPr>
            <p:ph idx="1" type="body"/>
          </p:nvPr>
        </p:nvSpPr>
        <p:spPr>
          <a:xfrm>
            <a:off x="45720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Some bigger scale things</a:t>
            </a:r>
            <a:r>
              <a:rPr lang="en-GB"/>
              <a:t>: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Vote for officials with sustainable agendas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Attend town halls to make this issue heard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Donate money to environmental groups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Attend local events, join local clubs about </a:t>
            </a:r>
            <a:r>
              <a:rPr lang="en-GB"/>
              <a:t>sustainability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Argue with online strangers 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That person won’t change their mind, but everyone else who reads that argument later can hear the sustainable arguments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If there’s a word you don’t understand in the slide, let me know and I’ll add it here</a:t>
            </a:r>
            <a:endParaRPr/>
          </a:p>
        </p:txBody>
      </p:sp>
      <p:sp>
        <p:nvSpPr>
          <p:cNvPr id="146" name="Google Shape;146;p16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52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Some further readings</a:t>
            </a:r>
            <a:endParaRPr/>
          </a:p>
        </p:txBody>
      </p:sp>
      <p:sp>
        <p:nvSpPr>
          <p:cNvPr id="403" name="Google Shape;403;p52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Videos on 3D printing sustainability stuff: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CNCKitchen on plastic recycling at home </a:t>
            </a:r>
            <a:r>
              <a:rPr lang="en-GB" u="sng">
                <a:solidFill>
                  <a:schemeClr val="hlink"/>
                </a:solidFill>
                <a:hlinkClick r:id="rId3"/>
              </a:rPr>
              <a:t>https://www.youtube.com/watch?v=vqWwUx8l_Io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Maker’s Muse on designing without support </a:t>
            </a:r>
            <a:r>
              <a:rPr lang="en-GB" u="sng">
                <a:solidFill>
                  <a:schemeClr val="hlink"/>
                </a:solidFill>
                <a:hlinkClick r:id="rId4"/>
              </a:rPr>
              <a:t>https://www.youtube.com/watch?v=SBHHwid7DWM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p52"/>
          <p:cNvSpPr txBox="1"/>
          <p:nvPr>
            <p:ph idx="1" type="body"/>
          </p:nvPr>
        </p:nvSpPr>
        <p:spPr>
          <a:xfrm>
            <a:off x="45720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Some local orgs about sustainability to join and/or donate to: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CommonEnergy </a:t>
            </a:r>
            <a:r>
              <a:rPr lang="en-GB" u="sng">
                <a:solidFill>
                  <a:schemeClr val="hlink"/>
                </a:solidFill>
                <a:hlinkClick r:id="rId5"/>
              </a:rPr>
              <a:t>https://commonenergyubc.com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Sprouts </a:t>
            </a:r>
            <a:r>
              <a:rPr lang="en-GB" u="sng">
                <a:solidFill>
                  <a:schemeClr val="hlink"/>
                </a:solidFill>
                <a:hlinkClick r:id="rId6"/>
              </a:rPr>
              <a:t>http://www.ubcsprouts.ca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7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Note</a:t>
            </a:r>
            <a:endParaRPr/>
          </a:p>
        </p:txBody>
      </p:sp>
      <p:sp>
        <p:nvSpPr>
          <p:cNvPr id="152" name="Google Shape;152;p17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If it’s a keyboard shortcut, I’ll use [ ]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If it’s a mouse click, I’ll use “ ”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8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Agenda</a:t>
            </a:r>
            <a:endParaRPr/>
          </a:p>
        </p:txBody>
      </p:sp>
      <p:sp>
        <p:nvSpPr>
          <p:cNvPr id="158" name="Google Shape;158;p18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We’ll walk through the process of making something similar to this pencil cup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https://www.thingiverse.com/thing:2143549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https://www.thingiverse.com/thing:933001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You’ll learn some Blender basics along the way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Enough to get you through 90% of 3D printing prototyping</a:t>
            </a:r>
            <a:endParaRPr/>
          </a:p>
        </p:txBody>
      </p:sp>
      <p:pic>
        <p:nvPicPr>
          <p:cNvPr id="159" name="Google Shape;159;p18"/>
          <p:cNvPicPr preferRelativeResize="0"/>
          <p:nvPr/>
        </p:nvPicPr>
        <p:blipFill rotWithShape="1">
          <a:blip r:embed="rId3">
            <a:alphaModFix/>
          </a:blip>
          <a:srcRect b="0" l="21429" r="20370" t="0"/>
          <a:stretch/>
        </p:blipFill>
        <p:spPr>
          <a:xfrm>
            <a:off x="4528350" y="1333367"/>
            <a:ext cx="2715926" cy="35072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18"/>
          <p:cNvPicPr preferRelativeResize="0"/>
          <p:nvPr/>
        </p:nvPicPr>
        <p:blipFill rotWithShape="1">
          <a:blip r:embed="rId4">
            <a:alphaModFix/>
          </a:blip>
          <a:srcRect b="0" l="22029" r="19473" t="0"/>
          <a:stretch/>
        </p:blipFill>
        <p:spPr>
          <a:xfrm>
            <a:off x="6197375" y="337375"/>
            <a:ext cx="2514975" cy="323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9"/>
          <p:cNvSpPr txBox="1"/>
          <p:nvPr>
            <p:ph type="title"/>
          </p:nvPr>
        </p:nvSpPr>
        <p:spPr>
          <a:xfrm>
            <a:off x="819150" y="303100"/>
            <a:ext cx="75189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Why Blender is better than Solidworks (sometimes)</a:t>
            </a:r>
            <a:endParaRPr/>
          </a:p>
        </p:txBody>
      </p:sp>
      <p:sp>
        <p:nvSpPr>
          <p:cNvPr id="166" name="Google Shape;166;p19"/>
          <p:cNvSpPr txBox="1"/>
          <p:nvPr>
            <p:ph idx="1" type="body"/>
          </p:nvPr>
        </p:nvSpPr>
        <p:spPr>
          <a:xfrm>
            <a:off x="819150" y="1354625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#1: Save time (and money)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For most basic, first iteration prototypes, most likely someone’s already made something similar that you can adapt to your project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And they’ve put it up for free, online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Adapting it to your ideas is less time, compared to CAD something from zero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Popular 3d-print-able format for 3D models is STL (mesh, not CAD files, unfortunately), so Blender is better suited than Solidworks</a:t>
            </a:r>
            <a:endParaRPr/>
          </a:p>
        </p:txBody>
      </p:sp>
      <p:sp>
        <p:nvSpPr>
          <p:cNvPr id="167" name="Google Shape;167;p19"/>
          <p:cNvSpPr txBox="1"/>
          <p:nvPr>
            <p:ph idx="1" type="body"/>
          </p:nvPr>
        </p:nvSpPr>
        <p:spPr>
          <a:xfrm>
            <a:off x="4799025" y="1354625"/>
            <a:ext cx="39294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#2: You can do everything Meshmixer does with Blender, and more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Some examples: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Closing hole: https://blender.stackexchange.com/questions/52661/how-can-i-close-a-big-hole-in-a-mesh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Plane cut: https://blender.stackexchange.com/questions/88578/how-do-i-bisect-along-an-axis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Much larger user community than Meshmixer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Someone’s already answered any question to anything you need to fix in Blender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Many useful Blender plugins people write and put up for free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You can do animation, video editing, modeling, etc. (and even CAD if you want to)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0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Find models</a:t>
            </a:r>
            <a:endParaRPr/>
          </a:p>
        </p:txBody>
      </p:sp>
      <p:sp>
        <p:nvSpPr>
          <p:cNvPr id="173" name="Google Shape;173;p20"/>
          <p:cNvSpPr txBox="1"/>
          <p:nvPr>
            <p:ph idx="1" type="body"/>
          </p:nvPr>
        </p:nvSpPr>
        <p:spPr>
          <a:xfrm>
            <a:off x="830700" y="2319050"/>
            <a:ext cx="41388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The main elements of this project are: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A model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A hole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A bottom plate if the hole cuts through the model, or model doesn’t stand on itself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We can make the hole and the bottom plate in Blender, so for now, find a nice model on thingiverse.com you want to put a hole through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Good if it’s solid block that stands on its own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Ideas: dogs, cats, skull, moon, globe, turtle, bunny, R2D2, mushroom cloud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1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Install and open Blender</a:t>
            </a:r>
            <a:endParaRPr/>
          </a:p>
        </p:txBody>
      </p:sp>
      <p:sp>
        <p:nvSpPr>
          <p:cNvPr id="179" name="Google Shape;179;p21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Go to blender.org, download, and install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It’s a fairly clean website unlike Lulzbot’s so I won’t go into detail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I’ll use Blender 2.79 in this workshop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Blender 2.80’s new UI is easier to use, but there isn’t as much resources on it online yet, so I’ll stick with Blender 2.79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Open it once you’re done, click anywhere outside the center to make the middle pop up go away</a:t>
            </a:r>
            <a:endParaRPr/>
          </a:p>
        </p:txBody>
      </p:sp>
      <p:pic>
        <p:nvPicPr>
          <p:cNvPr id="180" name="Google Shape;18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39900" y="1463188"/>
            <a:ext cx="4299302" cy="22171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